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0eb31b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f0eb31b56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3366868" y="533400"/>
            <a:ext cx="5105400" cy="2868168"/>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42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21" name="Google Shape;21;p2"/>
          <p:cNvSpPr txBox="1">
            <a:spLocks noGrp="1"/>
          </p:cNvSpPr>
          <p:nvPr>
            <p:ph type="subTitle" idx="1"/>
          </p:nvPr>
        </p:nvSpPr>
        <p:spPr>
          <a:xfrm>
            <a:off x="3354442" y="3539864"/>
            <a:ext cx="5114778" cy="1101248"/>
          </a:xfrm>
          <a:prstGeom prst="rect">
            <a:avLst/>
          </a:prstGeom>
          <a:noFill/>
          <a:ln>
            <a:noFill/>
          </a:ln>
        </p:spPr>
        <p:txBody>
          <a:bodyPr spcFirstLastPara="1" wrap="square" lIns="91425" tIns="91425" rIns="91425" bIns="91425" anchor="t" anchorCtr="0">
            <a:noAutofit/>
          </a:bodyPr>
          <a:lstStyle>
            <a:lvl1pPr marL="0" marR="0" lvl="0" indent="0" algn="r" rtl="0">
              <a:spcBef>
                <a:spcPts val="600"/>
              </a:spcBef>
              <a:spcAft>
                <a:spcPts val="0"/>
              </a:spcAft>
              <a:buClr>
                <a:schemeClr val="dk2"/>
              </a:buClr>
              <a:buSzPts val="1898"/>
              <a:buFont typeface="Noto Sans Symbols"/>
              <a:buNone/>
              <a:defRPr sz="2200" b="0" i="0" u="none" strike="noStrike" cap="none">
                <a:solidFill>
                  <a:srgbClr val="FFFFFF"/>
                </a:solidFill>
                <a:latin typeface="Trebuchet MS"/>
                <a:ea typeface="Trebuchet MS"/>
                <a:cs typeface="Trebuchet MS"/>
                <a:sym typeface="Trebuchet MS"/>
              </a:defRPr>
            </a:lvl1pPr>
            <a:lvl2pPr marL="457200" marR="0" lvl="1" indent="0" algn="ctr" rtl="0">
              <a:spcBef>
                <a:spcPts val="500"/>
              </a:spcBef>
              <a:spcAft>
                <a:spcPts val="0"/>
              </a:spcAft>
              <a:buClr>
                <a:srgbClr val="F9B639"/>
              </a:buClr>
              <a:buSzPts val="1840"/>
              <a:buFont typeface="Noto Sans Symbols"/>
              <a:buNone/>
              <a:defRPr sz="2300" b="0" i="0" u="none" strike="noStrike" cap="none">
                <a:solidFill>
                  <a:srgbClr val="6C6C6C"/>
                </a:solidFill>
                <a:latin typeface="Trebuchet MS"/>
                <a:ea typeface="Trebuchet MS"/>
                <a:cs typeface="Trebuchet MS"/>
                <a:sym typeface="Trebuchet MS"/>
              </a:defRPr>
            </a:lvl2pPr>
            <a:lvl3pPr marL="914400" marR="0" lvl="2" indent="0" algn="ctr" rtl="0">
              <a:spcBef>
                <a:spcPts val="400"/>
              </a:spcBef>
              <a:spcAft>
                <a:spcPts val="0"/>
              </a:spcAft>
              <a:buClr>
                <a:srgbClr val="F9B639"/>
              </a:buClr>
              <a:buSzPts val="1200"/>
              <a:buFont typeface="Noto Sans Symbols"/>
              <a:buNone/>
              <a:defRPr sz="2000" b="0" i="0" u="none" strike="noStrike" cap="none">
                <a:solidFill>
                  <a:schemeClr val="dk1"/>
                </a:solidFill>
                <a:latin typeface="Trebuchet MS"/>
                <a:ea typeface="Trebuchet MS"/>
                <a:cs typeface="Trebuchet MS"/>
                <a:sym typeface="Trebuchet MS"/>
              </a:defRPr>
            </a:lvl3pPr>
            <a:lvl4pPr marL="1371600" marR="0" lvl="3" indent="0" algn="ctr" rtl="0">
              <a:spcBef>
                <a:spcPts val="400"/>
              </a:spcBef>
              <a:spcAft>
                <a:spcPts val="0"/>
              </a:spcAft>
              <a:buClr>
                <a:srgbClr val="F9B639"/>
              </a:buClr>
              <a:buSzPts val="1600"/>
              <a:buFont typeface="Noto Sans Symbols"/>
              <a:buNone/>
              <a:defRPr sz="2000" b="0" i="0" u="none" strike="noStrike" cap="none">
                <a:solidFill>
                  <a:srgbClr val="6C6C6C"/>
                </a:solidFill>
                <a:latin typeface="Trebuchet MS"/>
                <a:ea typeface="Trebuchet MS"/>
                <a:cs typeface="Trebuchet MS"/>
                <a:sym typeface="Trebuchet MS"/>
              </a:defRPr>
            </a:lvl4pPr>
            <a:lvl5pPr marL="1828800" marR="0" lvl="4" indent="0" algn="ctr" rtl="0">
              <a:spcBef>
                <a:spcPts val="400"/>
              </a:spcBef>
              <a:spcAft>
                <a:spcPts val="0"/>
              </a:spcAft>
              <a:buClr>
                <a:srgbClr val="F9B639"/>
              </a:buClr>
              <a:buSzPts val="1400"/>
              <a:buFont typeface="Noto Sans Symbols"/>
              <a:buNone/>
              <a:defRPr sz="2000" b="0" i="0" u="none" strike="noStrike" cap="none">
                <a:solidFill>
                  <a:schemeClr val="dk1"/>
                </a:solidFill>
                <a:latin typeface="Trebuchet MS"/>
                <a:ea typeface="Trebuchet MS"/>
                <a:cs typeface="Trebuchet MS"/>
                <a:sym typeface="Trebuchet MS"/>
              </a:defRPr>
            </a:lvl5pPr>
            <a:lvl6pPr marL="2286000" marR="0" lvl="5" indent="0" algn="ctr" rtl="0">
              <a:spcBef>
                <a:spcPts val="400"/>
              </a:spcBef>
              <a:spcAft>
                <a:spcPts val="0"/>
              </a:spcAft>
              <a:buClr>
                <a:schemeClr val="accent4"/>
              </a:buClr>
              <a:buSzPts val="1440"/>
              <a:buFont typeface="Noto Sans Symbols"/>
              <a:buNone/>
              <a:defRPr sz="1800" b="0" i="0" u="none" strike="noStrike" cap="none">
                <a:solidFill>
                  <a:srgbClr val="6C6C6C"/>
                </a:solidFill>
                <a:latin typeface="Trebuchet MS"/>
                <a:ea typeface="Trebuchet MS"/>
                <a:cs typeface="Trebuchet MS"/>
                <a:sym typeface="Trebuchet MS"/>
              </a:defRPr>
            </a:lvl6pPr>
            <a:lvl7pPr marL="2743200" marR="0" lvl="6" indent="0" algn="ctr" rtl="0">
              <a:spcBef>
                <a:spcPts val="320"/>
              </a:spcBef>
              <a:spcAft>
                <a:spcPts val="0"/>
              </a:spcAft>
              <a:buClr>
                <a:schemeClr val="accent4"/>
              </a:buClr>
              <a:buSzPts val="1280"/>
              <a:buFont typeface="Noto Sans Symbols"/>
              <a:buNone/>
              <a:defRPr sz="1600" b="0" i="0" u="none" strike="noStrike" cap="none">
                <a:solidFill>
                  <a:schemeClr val="dk1"/>
                </a:solidFill>
                <a:latin typeface="Trebuchet MS"/>
                <a:ea typeface="Trebuchet MS"/>
                <a:cs typeface="Trebuchet MS"/>
                <a:sym typeface="Trebuchet MS"/>
              </a:defRPr>
            </a:lvl7pPr>
            <a:lvl8pPr marL="3200400" marR="0" lvl="7" indent="0" algn="ctr" rtl="0">
              <a:spcBef>
                <a:spcPts val="300"/>
              </a:spcBef>
              <a:spcAft>
                <a:spcPts val="0"/>
              </a:spcAft>
              <a:buClr>
                <a:schemeClr val="accent4"/>
              </a:buClr>
              <a:buSzPts val="1600"/>
              <a:buFont typeface="Trebuchet MS"/>
              <a:buNone/>
              <a:defRPr sz="1600" b="0" i="0" u="none" strike="noStrike" cap="none">
                <a:solidFill>
                  <a:srgbClr val="6C6C6C"/>
                </a:solidFill>
                <a:latin typeface="Trebuchet MS"/>
                <a:ea typeface="Trebuchet MS"/>
                <a:cs typeface="Trebuchet MS"/>
                <a:sym typeface="Trebuchet MS"/>
              </a:defRPr>
            </a:lvl8pPr>
            <a:lvl9pPr marL="3657600" marR="0" lvl="8" indent="0" algn="ctr" rtl="0">
              <a:spcBef>
                <a:spcPts val="280"/>
              </a:spcBef>
              <a:spcAft>
                <a:spcPts val="0"/>
              </a:spcAft>
              <a:buClr>
                <a:schemeClr val="accent4"/>
              </a:buClr>
              <a:buSzPts val="1400"/>
              <a:buFont typeface="Noto Sans Symbol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2" name="Google Shape;22;p2"/>
          <p:cNvSpPr txBox="1">
            <a:spLocks noGrp="1"/>
          </p:cNvSpPr>
          <p:nvPr>
            <p:ph type="dt" idx="10"/>
          </p:nvPr>
        </p:nvSpPr>
        <p:spPr>
          <a:xfrm>
            <a:off x="5870575" y="6557962"/>
            <a:ext cx="2003425"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
          <p:cNvSpPr txBox="1">
            <a:spLocks noGrp="1"/>
          </p:cNvSpPr>
          <p:nvPr>
            <p:ph type="ftr" idx="11"/>
          </p:nvPr>
        </p:nvSpPr>
        <p:spPr>
          <a:xfrm>
            <a:off x="2819400" y="6557962"/>
            <a:ext cx="292735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2"/>
          <p:cNvSpPr txBox="1">
            <a:spLocks noGrp="1"/>
          </p:cNvSpPr>
          <p:nvPr>
            <p:ph type="sldNum" idx="12"/>
          </p:nvPr>
        </p:nvSpPr>
        <p:spPr>
          <a:xfrm>
            <a:off x="7880350"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457200" y="320675"/>
            <a:ext cx="72390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36" name="Google Shape;36;p4"/>
          <p:cNvSpPr txBox="1">
            <a:spLocks noGrp="1"/>
          </p:cNvSpPr>
          <p:nvPr>
            <p:ph type="body" idx="1"/>
          </p:nvPr>
        </p:nvSpPr>
        <p:spPr>
          <a:xfrm>
            <a:off x="457200" y="1609725"/>
            <a:ext cx="7239000" cy="4846637"/>
          </a:xfrm>
          <a:prstGeom prst="rect">
            <a:avLst/>
          </a:prstGeom>
          <a:noFill/>
          <a:ln>
            <a:noFill/>
          </a:ln>
        </p:spPr>
        <p:txBody>
          <a:bodyPr spcFirstLastPara="1" wrap="square" lIns="91425" tIns="91425" rIns="91425" bIns="91425" anchor="t" anchorCtr="0">
            <a:no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37" name="Google Shape;37;p4"/>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4"/>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Google Shape;39;p4"/>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5"/>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5"/>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5"/>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320675"/>
            <a:ext cx="72390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46" name="Google Shape;46;p6"/>
          <p:cNvSpPr txBox="1">
            <a:spLocks noGrp="1"/>
          </p:cNvSpPr>
          <p:nvPr>
            <p:ph type="body" idx="1"/>
          </p:nvPr>
        </p:nvSpPr>
        <p:spPr>
          <a:xfrm rot="5400000">
            <a:off x="1653381" y="413543"/>
            <a:ext cx="4846637" cy="7239000"/>
          </a:xfrm>
          <a:prstGeom prst="rect">
            <a:avLst/>
          </a:prstGeom>
          <a:noFill/>
          <a:ln>
            <a:noFill/>
          </a:ln>
        </p:spPr>
        <p:txBody>
          <a:bodyPr spcFirstLastPara="1" wrap="square" lIns="91425" tIns="91425" rIns="91425" bIns="91425" anchor="t" anchorCtr="0">
            <a:noAutofit/>
          </a:bodyPr>
          <a:lstStyle>
            <a:lvl1pPr marL="457200" marR="0" lvl="0" indent="-349123" algn="l" rtl="0">
              <a:spcBef>
                <a:spcPts val="600"/>
              </a:spcBef>
              <a:spcAft>
                <a:spcPts val="0"/>
              </a:spcAft>
              <a:buClr>
                <a:schemeClr val="dk2"/>
              </a:buClr>
              <a:buSzPts val="1898"/>
              <a:buFont typeface="Noto Sans Symbols"/>
              <a:buChar char="⦿"/>
              <a:defRPr sz="2600">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6"/>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6"/>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6"/>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228600"/>
            <a:ext cx="5897880" cy="117348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FEF7F0"/>
              </a:buClr>
              <a:buSzPts val="1400"/>
              <a:buFont typeface="Trebuchet MS"/>
              <a:buNone/>
              <a:defRPr sz="24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52" name="Google Shape;52;p7"/>
          <p:cNvSpPr txBox="1">
            <a:spLocks noGrp="1"/>
          </p:cNvSpPr>
          <p:nvPr>
            <p:ph type="body" idx="1"/>
          </p:nvPr>
        </p:nvSpPr>
        <p:spPr>
          <a:xfrm>
            <a:off x="457200" y="1497416"/>
            <a:ext cx="5897880" cy="60251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2"/>
              </a:buClr>
              <a:buSzPts val="1898"/>
              <a:buFont typeface="Noto Sans Symbols"/>
              <a:buNone/>
              <a:defRPr sz="1400">
                <a:solidFill>
                  <a:schemeClr val="dk1"/>
                </a:solidFill>
                <a:latin typeface="Trebuchet MS"/>
                <a:ea typeface="Trebuchet MS"/>
                <a:cs typeface="Trebuchet MS"/>
                <a:sym typeface="Trebuchet MS"/>
              </a:defRPr>
            </a:lvl1pPr>
            <a:lvl2pPr marL="914400" marR="0" lvl="1" indent="-228600" algn="l" rtl="0">
              <a:spcBef>
                <a:spcPts val="500"/>
              </a:spcBef>
              <a:spcAft>
                <a:spcPts val="0"/>
              </a:spcAft>
              <a:buClr>
                <a:srgbClr val="F9B639"/>
              </a:buClr>
              <a:buSzPts val="1840"/>
              <a:buFont typeface="Noto Sans Symbols"/>
              <a:buNone/>
              <a:defRPr sz="1200" b="0"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rgbClr val="F9B639"/>
              </a:buClr>
              <a:buSzPts val="1200"/>
              <a:buFont typeface="Noto Sans Symbols"/>
              <a:buNone/>
              <a:defRPr sz="1000" b="0" i="0" u="none" strike="noStrike" cap="none">
                <a:solidFill>
                  <a:schemeClr val="dk1"/>
                </a:solidFill>
                <a:latin typeface="Trebuchet MS"/>
                <a:ea typeface="Trebuchet MS"/>
                <a:cs typeface="Trebuchet MS"/>
                <a:sym typeface="Trebuchet MS"/>
              </a:defRPr>
            </a:lvl3pPr>
            <a:lvl4pPr marL="1828800" marR="0" lvl="3" indent="-228600" algn="l" rtl="0">
              <a:spcBef>
                <a:spcPts val="180"/>
              </a:spcBef>
              <a:spcAft>
                <a:spcPts val="0"/>
              </a:spcAft>
              <a:buClr>
                <a:srgbClr val="F9B639"/>
              </a:buClr>
              <a:buSzPts val="1600"/>
              <a:buFont typeface="Noto Sans Symbols"/>
              <a:buNone/>
              <a:defRPr sz="900" b="0"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rgbClr val="F9B639"/>
              </a:buClr>
              <a:buSzPts val="1400"/>
              <a:buFont typeface="Noto Sans Symbols"/>
              <a:buNone/>
              <a:defRPr sz="9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7"/>
          <p:cNvSpPr txBox="1">
            <a:spLocks noGrp="1"/>
          </p:cNvSpPr>
          <p:nvPr>
            <p:ph type="body" idx="2"/>
          </p:nvPr>
        </p:nvSpPr>
        <p:spPr>
          <a:xfrm>
            <a:off x="457200" y="2133600"/>
            <a:ext cx="7239000" cy="4371752"/>
          </a:xfrm>
          <a:prstGeom prst="rect">
            <a:avLst/>
          </a:prstGeom>
          <a:noFill/>
          <a:ln>
            <a:noFill/>
          </a:ln>
        </p:spPr>
        <p:txBody>
          <a:bodyPr spcFirstLastPara="1" wrap="square" lIns="91425" tIns="91425" rIns="91425" bIns="91425" anchor="t" anchorCtr="0">
            <a:noAutofit/>
          </a:bodyPr>
          <a:lstStyle>
            <a:lvl1pPr marL="457200" marR="0" lvl="0" indent="-376936" algn="l" rtl="0">
              <a:spcBef>
                <a:spcPts val="600"/>
              </a:spcBef>
              <a:spcAft>
                <a:spcPts val="0"/>
              </a:spcAft>
              <a:buClr>
                <a:schemeClr val="dk2"/>
              </a:buClr>
              <a:buSzPts val="2336"/>
              <a:buFont typeface="Noto Sans Symbols"/>
              <a:buChar char="⦿"/>
              <a:defRPr sz="3200">
                <a:solidFill>
                  <a:schemeClr val="dk1"/>
                </a:solidFill>
                <a:latin typeface="Trebuchet MS"/>
                <a:ea typeface="Trebuchet MS"/>
                <a:cs typeface="Trebuchet MS"/>
                <a:sym typeface="Trebuchet MS"/>
              </a:defRPr>
            </a:lvl1pPr>
            <a:lvl2pPr marL="914400" marR="0" lvl="1" indent="-370840" algn="l" rtl="0">
              <a:spcBef>
                <a:spcPts val="500"/>
              </a:spcBef>
              <a:spcAft>
                <a:spcPts val="0"/>
              </a:spcAft>
              <a:buClr>
                <a:srgbClr val="F9B639"/>
              </a:buClr>
              <a:buSzPts val="2240"/>
              <a:buFont typeface="Noto Sans Symbols"/>
              <a:buChar char="◼"/>
              <a:defRPr sz="2800" b="0" i="0" u="none" strike="noStrike" cap="none">
                <a:solidFill>
                  <a:srgbClr val="6C6C6C"/>
                </a:solidFill>
                <a:latin typeface="Trebuchet MS"/>
                <a:ea typeface="Trebuchet MS"/>
                <a:cs typeface="Trebuchet MS"/>
                <a:sym typeface="Trebuchet MS"/>
              </a:defRPr>
            </a:lvl2pPr>
            <a:lvl3pPr marL="1371600" marR="0" lvl="2" indent="-320039" algn="l" rtl="0">
              <a:spcBef>
                <a:spcPts val="400"/>
              </a:spcBef>
              <a:spcAft>
                <a:spcPts val="0"/>
              </a:spcAft>
              <a:buClr>
                <a:srgbClr val="F9B639"/>
              </a:buClr>
              <a:buSzPts val="1440"/>
              <a:buFont typeface="Noto Sans Symbols"/>
              <a:buChar char="•"/>
              <a:defRPr sz="24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7"/>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7"/>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7"/>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59" name="Google Shape;59;p8"/>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8"/>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8"/>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64" name="Google Shape;64;p9"/>
          <p:cNvSpPr txBox="1">
            <a:spLocks noGrp="1"/>
          </p:cNvSpPr>
          <p:nvPr>
            <p:ph type="body" idx="1"/>
          </p:nvPr>
        </p:nvSpPr>
        <p:spPr>
          <a:xfrm>
            <a:off x="457200"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ctr" rtl="0">
              <a:spcBef>
                <a:spcPts val="600"/>
              </a:spcBef>
              <a:spcAft>
                <a:spcPts val="0"/>
              </a:spcAft>
              <a:buClr>
                <a:schemeClr val="dk2"/>
              </a:buClr>
              <a:buSzPts val="1898"/>
              <a:buFont typeface="Noto Sans Symbols"/>
              <a:buNone/>
              <a:defRPr sz="1800" b="1">
                <a:solidFill>
                  <a:schemeClr val="dk2"/>
                </a:solidFill>
                <a:latin typeface="Trebuchet MS"/>
                <a:ea typeface="Trebuchet MS"/>
                <a:cs typeface="Trebuchet MS"/>
                <a:sym typeface="Trebuchet MS"/>
              </a:defRPr>
            </a:lvl1pPr>
            <a:lvl2pPr marL="914400" marR="0" lvl="1" indent="-228600" algn="l" rtl="0">
              <a:spcBef>
                <a:spcPts val="500"/>
              </a:spcBef>
              <a:spcAft>
                <a:spcPts val="0"/>
              </a:spcAft>
              <a:buClr>
                <a:srgbClr val="F9B639"/>
              </a:buClr>
              <a:buSzPts val="1840"/>
              <a:buFont typeface="Noto Sans Symbols"/>
              <a:buNone/>
              <a:defRPr sz="2000" b="1"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rgbClr val="F9B639"/>
              </a:buClr>
              <a:buSzPts val="1200"/>
              <a:buFont typeface="Noto Sans Symbols"/>
              <a:buNone/>
              <a:defRPr sz="1800" b="1" i="0" u="none" strike="noStrike" cap="none">
                <a:solidFill>
                  <a:schemeClr val="dk1"/>
                </a:solidFill>
                <a:latin typeface="Trebuchet MS"/>
                <a:ea typeface="Trebuchet MS"/>
                <a:cs typeface="Trebuchet MS"/>
                <a:sym typeface="Trebuchet MS"/>
              </a:defRPr>
            </a:lvl3pPr>
            <a:lvl4pPr marL="1828800" marR="0" lvl="3" indent="-228600" algn="l" rtl="0">
              <a:spcBef>
                <a:spcPts val="320"/>
              </a:spcBef>
              <a:spcAft>
                <a:spcPts val="0"/>
              </a:spcAft>
              <a:buClr>
                <a:srgbClr val="F9B639"/>
              </a:buClr>
              <a:buSzPts val="1600"/>
              <a:buFont typeface="Noto Sans Symbols"/>
              <a:buNone/>
              <a:defRPr sz="1600" b="1"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rgbClr val="F9B639"/>
              </a:buClr>
              <a:buSzPts val="1400"/>
              <a:buFont typeface="Noto Sans Symbols"/>
              <a:buNone/>
              <a:defRPr sz="1600" b="1"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5" name="Google Shape;65;p9"/>
          <p:cNvSpPr txBox="1">
            <a:spLocks noGrp="1"/>
          </p:cNvSpPr>
          <p:nvPr>
            <p:ph type="body" idx="2"/>
          </p:nvPr>
        </p:nvSpPr>
        <p:spPr>
          <a:xfrm>
            <a:off x="4178808"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ctr" rtl="0">
              <a:spcBef>
                <a:spcPts val="600"/>
              </a:spcBef>
              <a:spcAft>
                <a:spcPts val="0"/>
              </a:spcAft>
              <a:buClr>
                <a:schemeClr val="dk2"/>
              </a:buClr>
              <a:buSzPts val="1898"/>
              <a:buFont typeface="Noto Sans Symbols"/>
              <a:buNone/>
              <a:defRPr sz="1800" b="1">
                <a:solidFill>
                  <a:schemeClr val="dk2"/>
                </a:solidFill>
                <a:latin typeface="Trebuchet MS"/>
                <a:ea typeface="Trebuchet MS"/>
                <a:cs typeface="Trebuchet MS"/>
                <a:sym typeface="Trebuchet MS"/>
              </a:defRPr>
            </a:lvl1pPr>
            <a:lvl2pPr marL="914400" marR="0" lvl="1" indent="-228600" algn="l" rtl="0">
              <a:spcBef>
                <a:spcPts val="500"/>
              </a:spcBef>
              <a:spcAft>
                <a:spcPts val="0"/>
              </a:spcAft>
              <a:buClr>
                <a:srgbClr val="F9B639"/>
              </a:buClr>
              <a:buSzPts val="1840"/>
              <a:buFont typeface="Noto Sans Symbols"/>
              <a:buNone/>
              <a:defRPr sz="2000" b="1"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rgbClr val="F9B639"/>
              </a:buClr>
              <a:buSzPts val="1200"/>
              <a:buFont typeface="Noto Sans Symbols"/>
              <a:buNone/>
              <a:defRPr sz="1800" b="1" i="0" u="none" strike="noStrike" cap="none">
                <a:solidFill>
                  <a:schemeClr val="dk1"/>
                </a:solidFill>
                <a:latin typeface="Trebuchet MS"/>
                <a:ea typeface="Trebuchet MS"/>
                <a:cs typeface="Trebuchet MS"/>
                <a:sym typeface="Trebuchet MS"/>
              </a:defRPr>
            </a:lvl3pPr>
            <a:lvl4pPr marL="1828800" marR="0" lvl="3" indent="-228600" algn="l" rtl="0">
              <a:spcBef>
                <a:spcPts val="320"/>
              </a:spcBef>
              <a:spcAft>
                <a:spcPts val="0"/>
              </a:spcAft>
              <a:buClr>
                <a:srgbClr val="F9B639"/>
              </a:buClr>
              <a:buSzPts val="1600"/>
              <a:buFont typeface="Noto Sans Symbols"/>
              <a:buNone/>
              <a:defRPr sz="1600" b="1"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rgbClr val="F9B639"/>
              </a:buClr>
              <a:buSzPts val="1400"/>
              <a:buFont typeface="Noto Sans Symbols"/>
              <a:buNone/>
              <a:defRPr sz="1600" b="1"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9"/>
          <p:cNvSpPr txBox="1">
            <a:spLocks noGrp="1"/>
          </p:cNvSpPr>
          <p:nvPr>
            <p:ph type="body" idx="3"/>
          </p:nvPr>
        </p:nvSpPr>
        <p:spPr>
          <a:xfrm>
            <a:off x="457200" y="1711840"/>
            <a:ext cx="3520440" cy="4114800"/>
          </a:xfrm>
          <a:prstGeom prst="rect">
            <a:avLst/>
          </a:prstGeom>
          <a:noFill/>
          <a:ln>
            <a:noFill/>
          </a:ln>
        </p:spPr>
        <p:txBody>
          <a:bodyPr spcFirstLastPara="1" wrap="square" lIns="91425" tIns="91425" rIns="91425" bIns="91425" anchor="t" anchorCtr="0">
            <a:noAutofit/>
          </a:bodyPr>
          <a:lstStyle>
            <a:lvl1pPr marL="457200" marR="0" lvl="0" indent="-339852" algn="l" rtl="0">
              <a:spcBef>
                <a:spcPts val="600"/>
              </a:spcBef>
              <a:spcAft>
                <a:spcPts val="0"/>
              </a:spcAft>
              <a:buClr>
                <a:schemeClr val="dk2"/>
              </a:buClr>
              <a:buSzPts val="1752"/>
              <a:buFont typeface="Noto Sans Symbols"/>
              <a:buChar char="⦿"/>
              <a:defRPr sz="2400">
                <a:solidFill>
                  <a:schemeClr val="dk1"/>
                </a:solidFill>
                <a:latin typeface="Trebuchet MS"/>
                <a:ea typeface="Trebuchet MS"/>
                <a:cs typeface="Trebuchet MS"/>
                <a:sym typeface="Trebuchet MS"/>
              </a:defRPr>
            </a:lvl1pPr>
            <a:lvl2pPr marL="914400" marR="0" lvl="1" indent="-330200" algn="l" rtl="0">
              <a:spcBef>
                <a:spcPts val="5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2pPr>
            <a:lvl3pPr marL="1371600" marR="0" lvl="2" indent="-297180" algn="l" rtl="0">
              <a:spcBef>
                <a:spcPts val="400"/>
              </a:spcBef>
              <a:spcAft>
                <a:spcPts val="0"/>
              </a:spcAft>
              <a:buClr>
                <a:srgbClr val="F9B639"/>
              </a:buClr>
              <a:buSzPts val="1080"/>
              <a:buFont typeface="Noto Sans Symbols"/>
              <a:buChar char="•"/>
              <a:defRPr sz="1800" b="0" i="0" u="none" strike="noStrike" cap="none">
                <a:solidFill>
                  <a:schemeClr val="dk1"/>
                </a:solidFill>
                <a:latin typeface="Trebuchet MS"/>
                <a:ea typeface="Trebuchet MS"/>
                <a:cs typeface="Trebuchet MS"/>
                <a:sym typeface="Trebuchet MS"/>
              </a:defRPr>
            </a:lvl3pPr>
            <a:lvl4pPr marL="1828800" marR="0" lvl="3" indent="-309880" algn="l" rtl="0">
              <a:spcBef>
                <a:spcPts val="320"/>
              </a:spcBef>
              <a:spcAft>
                <a:spcPts val="0"/>
              </a:spcAft>
              <a:buClr>
                <a:srgbClr val="F9B639"/>
              </a:buClr>
              <a:buSzPts val="1280"/>
              <a:buFont typeface="Noto Sans Symbols"/>
              <a:buChar char="●"/>
              <a:defRPr sz="1600" b="0" i="0" u="none" strike="noStrike" cap="none">
                <a:solidFill>
                  <a:srgbClr val="6C6C6C"/>
                </a:solidFill>
                <a:latin typeface="Trebuchet MS"/>
                <a:ea typeface="Trebuchet MS"/>
                <a:cs typeface="Trebuchet MS"/>
                <a:sym typeface="Trebuchet MS"/>
              </a:defRPr>
            </a:lvl4pPr>
            <a:lvl5pPr marL="2286000" marR="0" lvl="4" indent="-299720" algn="l" rtl="0">
              <a:spcBef>
                <a:spcPts val="400"/>
              </a:spcBef>
              <a:spcAft>
                <a:spcPts val="0"/>
              </a:spcAft>
              <a:buClr>
                <a:srgbClr val="F9B639"/>
              </a:buClr>
              <a:buSzPts val="1120"/>
              <a:buFont typeface="Noto Sans Symbols"/>
              <a:buChar char="◉"/>
              <a:defRPr sz="16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7" name="Google Shape;67;p9"/>
          <p:cNvSpPr txBox="1">
            <a:spLocks noGrp="1"/>
          </p:cNvSpPr>
          <p:nvPr>
            <p:ph type="body" idx="4"/>
          </p:nvPr>
        </p:nvSpPr>
        <p:spPr>
          <a:xfrm>
            <a:off x="4178808" y="1711840"/>
            <a:ext cx="3520440" cy="4114800"/>
          </a:xfrm>
          <a:prstGeom prst="rect">
            <a:avLst/>
          </a:prstGeom>
          <a:noFill/>
          <a:ln>
            <a:noFill/>
          </a:ln>
        </p:spPr>
        <p:txBody>
          <a:bodyPr spcFirstLastPara="1" wrap="square" lIns="91425" tIns="91425" rIns="91425" bIns="91425" anchor="t" anchorCtr="0">
            <a:noAutofit/>
          </a:bodyPr>
          <a:lstStyle>
            <a:lvl1pPr marL="457200" marR="0" lvl="0" indent="-339852" algn="l" rtl="0">
              <a:spcBef>
                <a:spcPts val="600"/>
              </a:spcBef>
              <a:spcAft>
                <a:spcPts val="0"/>
              </a:spcAft>
              <a:buClr>
                <a:schemeClr val="dk2"/>
              </a:buClr>
              <a:buSzPts val="1752"/>
              <a:buFont typeface="Noto Sans Symbols"/>
              <a:buChar char="⦿"/>
              <a:defRPr sz="2400">
                <a:solidFill>
                  <a:schemeClr val="dk1"/>
                </a:solidFill>
                <a:latin typeface="Trebuchet MS"/>
                <a:ea typeface="Trebuchet MS"/>
                <a:cs typeface="Trebuchet MS"/>
                <a:sym typeface="Trebuchet MS"/>
              </a:defRPr>
            </a:lvl1pPr>
            <a:lvl2pPr marL="914400" marR="0" lvl="1" indent="-330200" algn="l" rtl="0">
              <a:spcBef>
                <a:spcPts val="5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2pPr>
            <a:lvl3pPr marL="1371600" marR="0" lvl="2" indent="-297180" algn="l" rtl="0">
              <a:spcBef>
                <a:spcPts val="400"/>
              </a:spcBef>
              <a:spcAft>
                <a:spcPts val="0"/>
              </a:spcAft>
              <a:buClr>
                <a:srgbClr val="F9B639"/>
              </a:buClr>
              <a:buSzPts val="1080"/>
              <a:buFont typeface="Noto Sans Symbols"/>
              <a:buChar char="•"/>
              <a:defRPr sz="1800" b="0" i="0" u="none" strike="noStrike" cap="none">
                <a:solidFill>
                  <a:schemeClr val="dk1"/>
                </a:solidFill>
                <a:latin typeface="Trebuchet MS"/>
                <a:ea typeface="Trebuchet MS"/>
                <a:cs typeface="Trebuchet MS"/>
                <a:sym typeface="Trebuchet MS"/>
              </a:defRPr>
            </a:lvl3pPr>
            <a:lvl4pPr marL="1828800" marR="0" lvl="3" indent="-309880" algn="l" rtl="0">
              <a:spcBef>
                <a:spcPts val="320"/>
              </a:spcBef>
              <a:spcAft>
                <a:spcPts val="0"/>
              </a:spcAft>
              <a:buClr>
                <a:srgbClr val="F9B639"/>
              </a:buClr>
              <a:buSzPts val="1280"/>
              <a:buFont typeface="Noto Sans Symbols"/>
              <a:buChar char="●"/>
              <a:defRPr sz="1600" b="0" i="0" u="none" strike="noStrike" cap="none">
                <a:solidFill>
                  <a:srgbClr val="6C6C6C"/>
                </a:solidFill>
                <a:latin typeface="Trebuchet MS"/>
                <a:ea typeface="Trebuchet MS"/>
                <a:cs typeface="Trebuchet MS"/>
                <a:sym typeface="Trebuchet MS"/>
              </a:defRPr>
            </a:lvl4pPr>
            <a:lvl5pPr marL="2286000" marR="0" lvl="4" indent="-299720" algn="l" rtl="0">
              <a:spcBef>
                <a:spcPts val="400"/>
              </a:spcBef>
              <a:spcAft>
                <a:spcPts val="0"/>
              </a:spcAft>
              <a:buClr>
                <a:srgbClr val="F9B639"/>
              </a:buClr>
              <a:buSzPts val="1120"/>
              <a:buFont typeface="Noto Sans Symbols"/>
              <a:buChar char="◉"/>
              <a:defRPr sz="16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8" name="Google Shape;68;p9"/>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9" name="Google Shape;69;p9"/>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9"/>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73" name="Google Shape;73;p10"/>
          <p:cNvSpPr txBox="1">
            <a:spLocks noGrp="1"/>
          </p:cNvSpPr>
          <p:nvPr>
            <p:ph type="body" idx="1"/>
          </p:nvPr>
        </p:nvSpPr>
        <p:spPr>
          <a:xfrm>
            <a:off x="457200" y="1600200"/>
            <a:ext cx="3520440" cy="4525963"/>
          </a:xfrm>
          <a:prstGeom prst="rect">
            <a:avLst/>
          </a:prstGeom>
          <a:noFill/>
          <a:ln>
            <a:noFill/>
          </a:ln>
        </p:spPr>
        <p:txBody>
          <a:bodyPr spcFirstLastPara="1" wrap="square" lIns="91425" tIns="91425" rIns="91425" bIns="91425" anchor="t" anchorCtr="0">
            <a:noAutofit/>
          </a:bodyPr>
          <a:lstStyle>
            <a:lvl1pPr marL="457200" marR="0" lvl="0" indent="-358394" algn="l" rtl="0">
              <a:spcBef>
                <a:spcPts val="600"/>
              </a:spcBef>
              <a:spcAft>
                <a:spcPts val="0"/>
              </a:spcAft>
              <a:buClr>
                <a:schemeClr val="dk2"/>
              </a:buClr>
              <a:buSzPts val="2044"/>
              <a:buFont typeface="Noto Sans Symbols"/>
              <a:buChar char="⦿"/>
              <a:defRPr sz="2800">
                <a:solidFill>
                  <a:schemeClr val="dk1"/>
                </a:solidFill>
                <a:latin typeface="Trebuchet MS"/>
                <a:ea typeface="Trebuchet MS"/>
                <a:cs typeface="Trebuchet MS"/>
                <a:sym typeface="Trebuchet MS"/>
              </a:defRPr>
            </a:lvl1pPr>
            <a:lvl2pPr marL="914400" marR="0" lvl="1" indent="-350519" algn="l" rtl="0">
              <a:spcBef>
                <a:spcPts val="500"/>
              </a:spcBef>
              <a:spcAft>
                <a:spcPts val="0"/>
              </a:spcAft>
              <a:buClr>
                <a:srgbClr val="F9B639"/>
              </a:buClr>
              <a:buSzPts val="1920"/>
              <a:buFont typeface="Noto Sans Symbols"/>
              <a:buChar char="◼"/>
              <a:defRPr sz="24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20039" algn="l" rtl="0">
              <a:spcBef>
                <a:spcPts val="360"/>
              </a:spcBef>
              <a:spcAft>
                <a:spcPts val="0"/>
              </a:spcAft>
              <a:buClr>
                <a:srgbClr val="F9B639"/>
              </a:buClr>
              <a:buSzPts val="1440"/>
              <a:buFont typeface="Noto Sans Symbols"/>
              <a:buChar char="●"/>
              <a:defRPr sz="18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rgbClr val="F9B639"/>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10"/>
          <p:cNvSpPr txBox="1">
            <a:spLocks noGrp="1"/>
          </p:cNvSpPr>
          <p:nvPr>
            <p:ph type="body" idx="2"/>
          </p:nvPr>
        </p:nvSpPr>
        <p:spPr>
          <a:xfrm>
            <a:off x="4178808" y="1600200"/>
            <a:ext cx="3520440" cy="4525963"/>
          </a:xfrm>
          <a:prstGeom prst="rect">
            <a:avLst/>
          </a:prstGeom>
          <a:noFill/>
          <a:ln>
            <a:noFill/>
          </a:ln>
        </p:spPr>
        <p:txBody>
          <a:bodyPr spcFirstLastPara="1" wrap="square" lIns="91425" tIns="91425" rIns="91425" bIns="91425" anchor="t" anchorCtr="0">
            <a:noAutofit/>
          </a:bodyPr>
          <a:lstStyle>
            <a:lvl1pPr marL="457200" marR="0" lvl="0" indent="-358394" algn="l" rtl="0">
              <a:spcBef>
                <a:spcPts val="600"/>
              </a:spcBef>
              <a:spcAft>
                <a:spcPts val="0"/>
              </a:spcAft>
              <a:buClr>
                <a:schemeClr val="dk2"/>
              </a:buClr>
              <a:buSzPts val="2044"/>
              <a:buFont typeface="Noto Sans Symbols"/>
              <a:buChar char="⦿"/>
              <a:defRPr sz="2800">
                <a:solidFill>
                  <a:schemeClr val="dk1"/>
                </a:solidFill>
                <a:latin typeface="Trebuchet MS"/>
                <a:ea typeface="Trebuchet MS"/>
                <a:cs typeface="Trebuchet MS"/>
                <a:sym typeface="Trebuchet MS"/>
              </a:defRPr>
            </a:lvl1pPr>
            <a:lvl2pPr marL="914400" marR="0" lvl="1" indent="-350519" algn="l" rtl="0">
              <a:spcBef>
                <a:spcPts val="500"/>
              </a:spcBef>
              <a:spcAft>
                <a:spcPts val="0"/>
              </a:spcAft>
              <a:buClr>
                <a:srgbClr val="F9B639"/>
              </a:buClr>
              <a:buSzPts val="1920"/>
              <a:buFont typeface="Noto Sans Symbols"/>
              <a:buChar char="◼"/>
              <a:defRPr sz="24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20039" algn="l" rtl="0">
              <a:spcBef>
                <a:spcPts val="360"/>
              </a:spcBef>
              <a:spcAft>
                <a:spcPts val="0"/>
              </a:spcAft>
              <a:buClr>
                <a:srgbClr val="F9B639"/>
              </a:buClr>
              <a:buSzPts val="1440"/>
              <a:buFont typeface="Noto Sans Symbols"/>
              <a:buChar char="●"/>
              <a:defRPr sz="18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rgbClr val="F9B639"/>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75" name="Google Shape;75;p10"/>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10"/>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0"/>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663825" y="-6350"/>
            <a:ext cx="6480175" cy="6864350"/>
            <a:chOff x="2663825" y="-6350"/>
            <a:chExt cx="6480175" cy="6864350"/>
          </a:xfrm>
        </p:grpSpPr>
        <p:pic>
          <p:nvPicPr>
            <p:cNvPr id="11" name="Google Shape;11;p1"/>
            <p:cNvPicPr preferRelativeResize="0"/>
            <p:nvPr/>
          </p:nvPicPr>
          <p:blipFill rotWithShape="1">
            <a:blip r:embed="rId4">
              <a:alphaModFix/>
            </a:blip>
            <a:srcRect/>
            <a:stretch/>
          </p:blipFill>
          <p:spPr>
            <a:xfrm>
              <a:off x="2663825" y="-6350"/>
              <a:ext cx="6441552" cy="6839897"/>
            </a:xfrm>
            <a:prstGeom prst="rect">
              <a:avLst/>
            </a:prstGeom>
            <a:noFill/>
            <a:ln>
              <a:noFill/>
            </a:ln>
          </p:spPr>
        </p:pic>
        <p:sp>
          <p:nvSpPr>
            <p:cNvPr id="12" name="Google Shape;12;p1"/>
            <p:cNvSpPr txBox="1"/>
            <p:nvPr/>
          </p:nvSpPr>
          <p:spPr>
            <a:xfrm>
              <a:off x="2667000" y="0"/>
              <a:ext cx="6477000"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3" name="Google Shape;13;p1"/>
          <p:cNvCxnSpPr/>
          <p:nvPr/>
        </p:nvCxnSpPr>
        <p:spPr>
          <a:xfrm rot="-5400000">
            <a:off x="-762000" y="3429000"/>
            <a:ext cx="6858000" cy="0"/>
          </a:xfrm>
          <a:prstGeom prst="straightConnector1">
            <a:avLst/>
          </a:prstGeom>
          <a:noFill/>
          <a:ln w="11425" cap="flat" cmpd="sng">
            <a:solidFill>
              <a:srgbClr val="F9F9F9"/>
            </a:solidFill>
            <a:prstDash val="solid"/>
            <a:miter lim="800000"/>
            <a:headEnd type="none" w="sm" len="sm"/>
            <a:tailEnd type="none" w="sm" len="sm"/>
          </a:ln>
        </p:spPr>
      </p:cxnSp>
      <p:sp>
        <p:nvSpPr>
          <p:cNvPr id="14" name="Google Shape;14;p1"/>
          <p:cNvSpPr txBox="1">
            <a:spLocks noGrp="1"/>
          </p:cNvSpPr>
          <p:nvPr>
            <p:ph type="title"/>
          </p:nvPr>
        </p:nvSpPr>
        <p:spPr>
          <a:xfrm>
            <a:off x="457200" y="320675"/>
            <a:ext cx="72390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15" name="Google Shape;15;p1"/>
          <p:cNvSpPr txBox="1">
            <a:spLocks noGrp="1"/>
          </p:cNvSpPr>
          <p:nvPr>
            <p:ph type="body" idx="1"/>
          </p:nvPr>
        </p:nvSpPr>
        <p:spPr>
          <a:xfrm>
            <a:off x="457200" y="1609725"/>
            <a:ext cx="7239000" cy="4846637"/>
          </a:xfrm>
          <a:prstGeom prst="rect">
            <a:avLst/>
          </a:prstGeom>
          <a:noFill/>
          <a:ln>
            <a:noFill/>
          </a:ln>
        </p:spPr>
        <p:txBody>
          <a:bodyPr spcFirstLastPara="1" wrap="square" lIns="91425" tIns="91425" rIns="91425" bIns="91425" anchor="t" anchorCtr="0">
            <a:no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1"/>
          <p:cNvSpPr txBox="1">
            <a:spLocks noGrp="1"/>
          </p:cNvSpPr>
          <p:nvPr>
            <p:ph type="dt" idx="10"/>
          </p:nvPr>
        </p:nvSpPr>
        <p:spPr>
          <a:xfrm>
            <a:off x="5870575" y="6557962"/>
            <a:ext cx="2003425"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1"/>
          <p:cNvSpPr txBox="1">
            <a:spLocks noGrp="1"/>
          </p:cNvSpPr>
          <p:nvPr>
            <p:ph type="ftr" idx="11"/>
          </p:nvPr>
        </p:nvSpPr>
        <p:spPr>
          <a:xfrm>
            <a:off x="2819400" y="6557962"/>
            <a:ext cx="292735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1"/>
          <p:cNvSpPr txBox="1">
            <a:spLocks noGrp="1"/>
          </p:cNvSpPr>
          <p:nvPr>
            <p:ph type="sldNum" idx="12"/>
          </p:nvPr>
        </p:nvSpPr>
        <p:spPr>
          <a:xfrm>
            <a:off x="7880350"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FFFFFF"/>
              </a:buClr>
              <a:buFont typeface="Times New Roman"/>
              <a:buNone/>
              <a:defRPr sz="1100" b="0" i="0" u="none">
                <a:solidFill>
                  <a:srgbClr val="FFFFF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grpSp>
        <p:nvGrpSpPr>
          <p:cNvPr id="26" name="Google Shape;26;p3"/>
          <p:cNvGrpSpPr/>
          <p:nvPr/>
        </p:nvGrpSpPr>
        <p:grpSpPr>
          <a:xfrm>
            <a:off x="8150225" y="-6350"/>
            <a:ext cx="999158" cy="6864350"/>
            <a:chOff x="8150225" y="-6350"/>
            <a:chExt cx="999158" cy="6864350"/>
          </a:xfrm>
        </p:grpSpPr>
        <p:pic>
          <p:nvPicPr>
            <p:cNvPr id="27" name="Google Shape;27;p3"/>
            <p:cNvPicPr preferRelativeResize="0"/>
            <p:nvPr/>
          </p:nvPicPr>
          <p:blipFill rotWithShape="1">
            <a:blip r:embed="rId9">
              <a:alphaModFix/>
            </a:blip>
            <a:srcRect/>
            <a:stretch/>
          </p:blipFill>
          <p:spPr>
            <a:xfrm>
              <a:off x="8150225" y="-6350"/>
              <a:ext cx="999158" cy="6839897"/>
            </a:xfrm>
            <a:prstGeom prst="rect">
              <a:avLst/>
            </a:prstGeom>
            <a:noFill/>
            <a:ln>
              <a:noFill/>
            </a:ln>
          </p:spPr>
        </p:pic>
        <p:sp>
          <p:nvSpPr>
            <p:cNvPr id="28" name="Google Shape;28;p3"/>
            <p:cNvSpPr txBox="1"/>
            <p:nvPr/>
          </p:nvSpPr>
          <p:spPr>
            <a:xfrm>
              <a:off x="8153400" y="0"/>
              <a:ext cx="990600"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
        <p:nvSpPr>
          <p:cNvPr id="29" name="Google Shape;29;p3"/>
          <p:cNvSpPr txBox="1">
            <a:spLocks noGrp="1"/>
          </p:cNvSpPr>
          <p:nvPr>
            <p:ph type="title"/>
          </p:nvPr>
        </p:nvSpPr>
        <p:spPr>
          <a:xfrm>
            <a:off x="457200" y="320675"/>
            <a:ext cx="72390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L="0" marR="0" lvl="1"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L="0" marR="0" lvl="2"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L="0" marR="0" lvl="3"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L="0" marR="0" lvl="4"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L="457200" marR="0" lvl="5"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L="914400" marR="0" lvl="6"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L="1371600" marR="0" lvl="7"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L="1828800" marR="0" lvl="8" indent="0"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30" name="Google Shape;30;p3"/>
          <p:cNvSpPr txBox="1">
            <a:spLocks noGrp="1"/>
          </p:cNvSpPr>
          <p:nvPr>
            <p:ph type="body" idx="1"/>
          </p:nvPr>
        </p:nvSpPr>
        <p:spPr>
          <a:xfrm>
            <a:off x="457200" y="1609725"/>
            <a:ext cx="7239000" cy="4846637"/>
          </a:xfrm>
          <a:prstGeom prst="rect">
            <a:avLst/>
          </a:prstGeom>
          <a:noFill/>
          <a:ln>
            <a:noFill/>
          </a:ln>
        </p:spPr>
        <p:txBody>
          <a:bodyPr spcFirstLastPara="1" wrap="square" lIns="91425" tIns="91425" rIns="91425" bIns="91425" anchor="t" anchorCtr="0">
            <a:no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31" name="Google Shape;31;p3"/>
          <p:cNvSpPr txBox="1">
            <a:spLocks noGrp="1"/>
          </p:cNvSpPr>
          <p:nvPr>
            <p:ph type="dt" idx="10"/>
          </p:nvPr>
        </p:nvSpPr>
        <p:spPr>
          <a:xfrm>
            <a:off x="4246562" y="6557962"/>
            <a:ext cx="2001837" cy="227012"/>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3"/>
          <p:cNvSpPr txBox="1">
            <a:spLocks noGrp="1"/>
          </p:cNvSpPr>
          <p:nvPr>
            <p:ph type="ftr" idx="11"/>
          </p:nvPr>
        </p:nvSpPr>
        <p:spPr>
          <a:xfrm>
            <a:off x="457200" y="6557962"/>
            <a:ext cx="3657600" cy="228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3"/>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Font typeface="Times New Roman"/>
              <a:buNone/>
              <a:defRPr sz="1100" b="0" i="0" u="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jmauro@jacksons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emorial.jacksonsd.org/hom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1"/>
          <p:cNvPicPr preferRelativeResize="0">
            <a:picLocks noGrp="1"/>
          </p:cNvPicPr>
          <p:nvPr>
            <p:ph type="ctrTitle"/>
          </p:nvPr>
        </p:nvPicPr>
        <p:blipFill rotWithShape="1">
          <a:blip r:embed="rId3">
            <a:alphaModFix/>
          </a:blip>
          <a:srcRect/>
          <a:stretch/>
        </p:blipFill>
        <p:spPr>
          <a:xfrm>
            <a:off x="2128837" y="304800"/>
            <a:ext cx="7015162" cy="2481262"/>
          </a:xfrm>
          <a:prstGeom prst="rect">
            <a:avLst/>
          </a:prstGeom>
          <a:noFill/>
          <a:ln>
            <a:noFill/>
          </a:ln>
        </p:spPr>
      </p:pic>
      <p:sp>
        <p:nvSpPr>
          <p:cNvPr id="83" name="Google Shape;83;p11"/>
          <p:cNvSpPr txBox="1">
            <a:spLocks noGrp="1"/>
          </p:cNvSpPr>
          <p:nvPr>
            <p:ph type="subTitle" idx="1"/>
          </p:nvPr>
        </p:nvSpPr>
        <p:spPr>
          <a:xfrm>
            <a:off x="2971800" y="3810000"/>
            <a:ext cx="4953000" cy="609600"/>
          </a:xfrm>
          <a:prstGeom prst="rect">
            <a:avLst/>
          </a:prstGeom>
          <a:noFill/>
          <a:ln>
            <a:noFill/>
          </a:ln>
        </p:spPr>
        <p:txBody>
          <a:bodyPr spcFirstLastPara="1" wrap="square" lIns="45700" tIns="0" rIns="45700" bIns="0" anchor="t" anchorCtr="0">
            <a:noAutofit/>
          </a:bodyPr>
          <a:lstStyle/>
          <a:p>
            <a:pPr marL="0" marR="0" lvl="0" indent="0" algn="r" rtl="0">
              <a:lnSpc>
                <a:spcPct val="100000"/>
              </a:lnSpc>
              <a:spcBef>
                <a:spcPts val="0"/>
              </a:spcBef>
              <a:spcAft>
                <a:spcPts val="0"/>
              </a:spcAft>
              <a:buClr>
                <a:schemeClr val="dk2"/>
              </a:buClr>
              <a:buFont typeface="Noto Sans Symbols"/>
              <a:buNone/>
            </a:pPr>
            <a:r>
              <a:rPr lang="en-US" sz="2800" b="0" i="0" u="none" strike="noStrike" cap="none">
                <a:solidFill>
                  <a:srgbClr val="FFFFFF"/>
                </a:solidFill>
                <a:latin typeface="Trebuchet MS"/>
                <a:ea typeface="Trebuchet MS"/>
                <a:cs typeface="Trebuchet MS"/>
                <a:sym typeface="Trebuchet MS"/>
              </a:rPr>
              <a:t> Sra. Mauro </a:t>
            </a:r>
            <a:endParaRPr/>
          </a:p>
        </p:txBody>
      </p:sp>
      <p:sp>
        <p:nvSpPr>
          <p:cNvPr id="84" name="Google Shape;84;p11"/>
          <p:cNvSpPr txBox="1"/>
          <p:nvPr/>
        </p:nvSpPr>
        <p:spPr>
          <a:xfrm rot="10800000" flipH="1">
            <a:off x="533400" y="5794375"/>
            <a:ext cx="43434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5" name="Google Shape;85;p11"/>
          <p:cNvSpPr txBox="1"/>
          <p:nvPr/>
        </p:nvSpPr>
        <p:spPr>
          <a:xfrm>
            <a:off x="3810000" y="4800600"/>
            <a:ext cx="4343400"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2"/>
          <p:cNvPicPr preferRelativeResize="0">
            <a:picLocks noGrp="1"/>
          </p:cNvPicPr>
          <p:nvPr>
            <p:ph type="body" idx="4294967295"/>
          </p:nvPr>
        </p:nvPicPr>
        <p:blipFill rotWithShape="1">
          <a:blip r:embed="rId3">
            <a:alphaModFix/>
          </a:blip>
          <a:srcRect/>
          <a:stretch/>
        </p:blipFill>
        <p:spPr>
          <a:xfrm>
            <a:off x="0" y="2133600"/>
            <a:ext cx="7543800" cy="4543425"/>
          </a:xfrm>
          <a:prstGeom prst="rect">
            <a:avLst/>
          </a:prstGeom>
          <a:noFill/>
          <a:ln>
            <a:noFill/>
          </a:ln>
        </p:spPr>
      </p:pic>
      <p:sp>
        <p:nvSpPr>
          <p:cNvPr id="91" name="Google Shape;91;p12"/>
          <p:cNvSpPr txBox="1"/>
          <p:nvPr/>
        </p:nvSpPr>
        <p:spPr>
          <a:xfrm>
            <a:off x="609600" y="2232525"/>
            <a:ext cx="6781800" cy="393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a:t>  </a:t>
            </a:r>
            <a:r>
              <a:rPr lang="en-US" sz="2300"/>
              <a:t>I</a:t>
            </a:r>
            <a:r>
              <a:rPr lang="en-US" sz="2800"/>
              <a:t>n this class, we will explore different Spanish speaking countries.  We will learn about the geography and culture of that country.  While we travel through the country, we will learn to speak Spanish.</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8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ctrTitle" idx="4294967295"/>
          </p:nvPr>
        </p:nvSpPr>
        <p:spPr>
          <a:xfrm>
            <a:off x="438150" y="-6350"/>
            <a:ext cx="4219500" cy="1463700"/>
          </a:xfrm>
          <a:prstGeom prst="rect">
            <a:avLst/>
          </a:prstGeom>
          <a:noFill/>
          <a:ln>
            <a:noFill/>
          </a:ln>
        </p:spPr>
        <p:txBody>
          <a:bodyPr spcFirstLastPara="1" wrap="square" lIns="45700" tIns="0" rIns="45700" bIns="0" anchor="b" anchorCtr="0">
            <a:noAutofit/>
          </a:bodyPr>
          <a:lstStyle/>
          <a:p>
            <a:pPr marL="0" marR="0" lvl="0" indent="0" algn="l" rtl="0">
              <a:lnSpc>
                <a:spcPct val="100000"/>
              </a:lnSpc>
              <a:spcBef>
                <a:spcPts val="0"/>
              </a:spcBef>
              <a:spcAft>
                <a:spcPts val="0"/>
              </a:spcAft>
              <a:buClr>
                <a:srgbClr val="FEF7F0"/>
              </a:buClr>
              <a:buFont typeface="Trebuchet MS"/>
              <a:buNone/>
            </a:pPr>
            <a:r>
              <a:rPr lang="en-US" sz="3800" b="1" i="0" u="none" strike="noStrike" cap="none">
                <a:solidFill>
                  <a:srgbClr val="FEF7F0"/>
                </a:solidFill>
                <a:latin typeface="Trebuchet MS"/>
                <a:ea typeface="Trebuchet MS"/>
                <a:cs typeface="Trebuchet MS"/>
                <a:sym typeface="Trebuchet MS"/>
              </a:rPr>
              <a:t>EVALUATION</a:t>
            </a:r>
            <a:endParaRPr/>
          </a:p>
        </p:txBody>
      </p:sp>
      <p:pic>
        <p:nvPicPr>
          <p:cNvPr id="97" name="Google Shape;97;p13"/>
          <p:cNvPicPr preferRelativeResize="0">
            <a:picLocks noGrp="1"/>
          </p:cNvPicPr>
          <p:nvPr>
            <p:ph type="body" idx="4294967295"/>
          </p:nvPr>
        </p:nvPicPr>
        <p:blipFill rotWithShape="1">
          <a:blip r:embed="rId3">
            <a:alphaModFix/>
          </a:blip>
          <a:srcRect/>
          <a:stretch/>
        </p:blipFill>
        <p:spPr>
          <a:xfrm>
            <a:off x="0" y="2133600"/>
            <a:ext cx="7543800" cy="4543500"/>
          </a:xfrm>
          <a:prstGeom prst="rect">
            <a:avLst/>
          </a:prstGeom>
          <a:noFill/>
          <a:ln>
            <a:noFill/>
          </a:ln>
        </p:spPr>
      </p:pic>
      <p:sp>
        <p:nvSpPr>
          <p:cNvPr id="98" name="Google Shape;98;p13"/>
          <p:cNvSpPr txBox="1"/>
          <p:nvPr/>
        </p:nvSpPr>
        <p:spPr>
          <a:xfrm>
            <a:off x="609600" y="1905000"/>
            <a:ext cx="6781800" cy="393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3600" b="0" i="0" u="none">
                <a:solidFill>
                  <a:schemeClr val="dk1"/>
                </a:solidFill>
                <a:latin typeface="Arial"/>
                <a:ea typeface="Arial"/>
                <a:cs typeface="Arial"/>
                <a:sym typeface="Arial"/>
              </a:rPr>
              <a:t>Quizzes /Projects         50%</a:t>
            </a:r>
            <a:endParaRPr/>
          </a:p>
          <a:p>
            <a:pPr marL="0" marR="0" lvl="0" indent="0" algn="l" rtl="0">
              <a:lnSpc>
                <a:spcPct val="100000"/>
              </a:lnSpc>
              <a:spcBef>
                <a:spcPts val="0"/>
              </a:spcBef>
              <a:spcAft>
                <a:spcPts val="0"/>
              </a:spcAft>
              <a:buClr>
                <a:schemeClr val="dk1"/>
              </a:buClr>
              <a:buFont typeface="Times New Roman"/>
              <a:buNone/>
            </a:pPr>
            <a:endParaRPr sz="36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3600" b="0" i="0" u="none">
                <a:solidFill>
                  <a:schemeClr val="dk1"/>
                </a:solidFill>
                <a:latin typeface="Arial"/>
                <a:ea typeface="Arial"/>
                <a:cs typeface="Arial"/>
                <a:sym typeface="Arial"/>
              </a:rPr>
              <a:t>Class Participation        </a:t>
            </a:r>
            <a:r>
              <a:rPr lang="en-US" sz="3600">
                <a:solidFill>
                  <a:schemeClr val="dk1"/>
                </a:solidFill>
              </a:rPr>
              <a:t>25</a:t>
            </a:r>
            <a:r>
              <a:rPr lang="en-US" sz="3600" b="0" i="0"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Font typeface="Times New Roman"/>
              <a:buNone/>
            </a:pPr>
            <a:endParaRPr sz="36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3600">
                <a:solidFill>
                  <a:schemeClr val="dk1"/>
                </a:solidFill>
              </a:rPr>
              <a:t>Do Nows</a:t>
            </a:r>
            <a:r>
              <a:rPr lang="en-US" sz="3600" b="0" i="0" u="none">
                <a:solidFill>
                  <a:schemeClr val="dk1"/>
                </a:solidFill>
                <a:latin typeface="Arial"/>
                <a:ea typeface="Arial"/>
                <a:cs typeface="Arial"/>
                <a:sym typeface="Arial"/>
              </a:rPr>
              <a:t>                      </a:t>
            </a:r>
            <a:r>
              <a:rPr lang="en-US" sz="3600" b="0" i="0" u="sng">
                <a:solidFill>
                  <a:schemeClr val="dk1"/>
                </a:solidFill>
                <a:latin typeface="Arial"/>
                <a:ea typeface="Arial"/>
                <a:cs typeface="Arial"/>
                <a:sym typeface="Arial"/>
              </a:rPr>
              <a:t>2</a:t>
            </a:r>
            <a:r>
              <a:rPr lang="en-US" sz="3600" u="sng">
                <a:solidFill>
                  <a:schemeClr val="dk1"/>
                </a:solidFill>
              </a:rPr>
              <a:t>5</a:t>
            </a:r>
            <a:r>
              <a:rPr lang="en-US" sz="3600" b="0" i="0" u="sng">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Font typeface="Times New Roman"/>
              <a:buNone/>
            </a:pPr>
            <a:endParaRPr sz="3600" b="0" i="0" u="sng">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3600" b="0" i="0" u="none">
                <a:solidFill>
                  <a:schemeClr val="dk1"/>
                </a:solidFill>
                <a:latin typeface="Arial"/>
                <a:ea typeface="Arial"/>
                <a:cs typeface="Arial"/>
                <a:sym typeface="Arial"/>
              </a:rPr>
              <a:t>					   100%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8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8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xEl>
                                              <p:pRg st="2" end="2"/>
                                            </p:txEl>
                                          </p:spTgt>
                                        </p:tgtEl>
                                        <p:attrNameLst>
                                          <p:attrName>style.visibility</p:attrName>
                                        </p:attrNameLst>
                                      </p:cBhvr>
                                      <p:to>
                                        <p:strVal val="visible"/>
                                      </p:to>
                                    </p:set>
                                    <p:animEffect transition="in" filter="fade">
                                      <p:cBhvr>
                                        <p:cTn id="17" dur="80"/>
                                        <p:tgtEl>
                                          <p:spTgt spid="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xEl>
                                              <p:pRg st="3" end="3"/>
                                            </p:txEl>
                                          </p:spTgt>
                                        </p:tgtEl>
                                        <p:attrNameLst>
                                          <p:attrName>style.visibility</p:attrName>
                                        </p:attrNameLst>
                                      </p:cBhvr>
                                      <p:to>
                                        <p:strVal val="visible"/>
                                      </p:to>
                                    </p:set>
                                    <p:animEffect transition="in" filter="fade">
                                      <p:cBhvr>
                                        <p:cTn id="22" dur="80"/>
                                        <p:tgtEl>
                                          <p:spTgt spid="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80"/>
                                        <p:tgtEl>
                                          <p:spTgt spid="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
                                            <p:txEl>
                                              <p:pRg st="5" end="5"/>
                                            </p:txEl>
                                          </p:spTgt>
                                        </p:tgtEl>
                                        <p:attrNameLst>
                                          <p:attrName>style.visibility</p:attrName>
                                        </p:attrNameLst>
                                      </p:cBhvr>
                                      <p:to>
                                        <p:strVal val="visible"/>
                                      </p:to>
                                    </p:set>
                                    <p:animEffect transition="in" filter="fade">
                                      <p:cBhvr>
                                        <p:cTn id="32" dur="80"/>
                                        <p:tgtEl>
                                          <p:spTgt spid="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
                                            <p:txEl>
                                              <p:pRg st="6" end="6"/>
                                            </p:txEl>
                                          </p:spTgt>
                                        </p:tgtEl>
                                        <p:attrNameLst>
                                          <p:attrName>style.visibility</p:attrName>
                                        </p:attrNameLst>
                                      </p:cBhvr>
                                      <p:to>
                                        <p:strVal val="visible"/>
                                      </p:to>
                                    </p:set>
                                    <p:animEffect transition="in" filter="fade">
                                      <p:cBhvr>
                                        <p:cTn id="37" dur="8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212725" y="-6350"/>
            <a:ext cx="7493000" cy="1158875"/>
          </a:xfrm>
          <a:prstGeom prst="rect">
            <a:avLst/>
          </a:prstGeom>
          <a:noFill/>
          <a:ln>
            <a:noFill/>
          </a:ln>
        </p:spPr>
        <p:txBody>
          <a:bodyPr spcFirstLastPara="1" wrap="square" lIns="45700" tIns="0" rIns="45700" bIns="0" anchor="b" anchorCtr="0">
            <a:noAutofit/>
          </a:bodyPr>
          <a:lstStyle/>
          <a:p>
            <a:pPr marL="0" marR="0" lvl="0" indent="0" algn="l" rtl="0">
              <a:lnSpc>
                <a:spcPct val="100000"/>
              </a:lnSpc>
              <a:spcBef>
                <a:spcPts val="0"/>
              </a:spcBef>
              <a:spcAft>
                <a:spcPts val="0"/>
              </a:spcAft>
              <a:buClr>
                <a:srgbClr val="FEF7F0"/>
              </a:buClr>
              <a:buFont typeface="Trebuchet MS"/>
              <a:buNone/>
            </a:pPr>
            <a:r>
              <a:rPr lang="en-US" sz="3800" b="1" i="0" u="none" strike="noStrike" cap="none">
                <a:solidFill>
                  <a:srgbClr val="FEF7F0"/>
                </a:solidFill>
                <a:latin typeface="Trebuchet MS"/>
                <a:ea typeface="Trebuchet MS"/>
                <a:cs typeface="Trebuchet MS"/>
                <a:sym typeface="Trebuchet MS"/>
              </a:rPr>
              <a:t>CONTACT INFORMATION</a:t>
            </a:r>
            <a:endParaRPr/>
          </a:p>
        </p:txBody>
      </p:sp>
      <p:sp>
        <p:nvSpPr>
          <p:cNvPr id="104" name="Google Shape;104;p14"/>
          <p:cNvSpPr txBox="1">
            <a:spLocks noGrp="1"/>
          </p:cNvSpPr>
          <p:nvPr>
            <p:ph type="body" idx="1"/>
          </p:nvPr>
        </p:nvSpPr>
        <p:spPr>
          <a:xfrm>
            <a:off x="381000" y="1219200"/>
            <a:ext cx="7391400" cy="5257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80000"/>
              </a:lnSpc>
              <a:spcBef>
                <a:spcPts val="0"/>
              </a:spcBef>
              <a:spcAft>
                <a:spcPts val="0"/>
              </a:spcAft>
              <a:buClr>
                <a:schemeClr val="dk2"/>
              </a:buClr>
              <a:buSzPts val="2336"/>
              <a:buFont typeface="Noto Sans Symbols"/>
              <a:buChar char="⦿"/>
            </a:pPr>
            <a:r>
              <a:rPr lang="en-US" sz="3200" b="0" i="0" u="none">
                <a:solidFill>
                  <a:schemeClr val="dk1"/>
                </a:solidFill>
                <a:latin typeface="Trebuchet MS"/>
                <a:ea typeface="Trebuchet MS"/>
                <a:cs typeface="Trebuchet MS"/>
                <a:sym typeface="Trebuchet MS"/>
              </a:rPr>
              <a:t>Please feel free to email any time with any individual questions or concerns you may have about your son or daughter.</a:t>
            </a:r>
            <a:endParaRPr/>
          </a:p>
          <a:p>
            <a:pPr marL="273050" marR="0" lvl="0" indent="-273050" algn="l" rtl="0">
              <a:lnSpc>
                <a:spcPct val="80000"/>
              </a:lnSpc>
              <a:spcBef>
                <a:spcPts val="600"/>
              </a:spcBef>
              <a:spcAft>
                <a:spcPts val="0"/>
              </a:spcAft>
              <a:buClr>
                <a:schemeClr val="dk2"/>
              </a:buClr>
              <a:buFont typeface="Noto Sans Symbols"/>
              <a:buNone/>
            </a:pPr>
            <a:r>
              <a:rPr lang="en-US" sz="3200" b="0" i="0" u="none">
                <a:solidFill>
                  <a:schemeClr val="dk1"/>
                </a:solidFill>
                <a:latin typeface="Trebuchet MS"/>
                <a:ea typeface="Trebuchet MS"/>
                <a:cs typeface="Trebuchet MS"/>
                <a:sym typeface="Trebuchet MS"/>
              </a:rPr>
              <a:t>			</a:t>
            </a:r>
            <a:endParaRPr/>
          </a:p>
          <a:p>
            <a:pPr marL="273050" marR="0" lvl="0" indent="-273050" algn="l" rtl="0">
              <a:lnSpc>
                <a:spcPct val="80000"/>
              </a:lnSpc>
              <a:spcBef>
                <a:spcPts val="600"/>
              </a:spcBef>
              <a:spcAft>
                <a:spcPts val="0"/>
              </a:spcAft>
              <a:buClr>
                <a:schemeClr val="dk2"/>
              </a:buClr>
              <a:buFont typeface="Noto Sans Symbols"/>
              <a:buNone/>
            </a:pPr>
            <a:endParaRPr sz="3200" b="0" i="0" u="none">
              <a:solidFill>
                <a:schemeClr val="dk1"/>
              </a:solidFill>
              <a:latin typeface="Trebuchet MS"/>
              <a:ea typeface="Trebuchet MS"/>
              <a:cs typeface="Trebuchet MS"/>
              <a:sym typeface="Trebuchet MS"/>
            </a:endParaRPr>
          </a:p>
          <a:p>
            <a:pPr marL="273050" marR="0" lvl="0" indent="-273050" algn="l" rtl="0">
              <a:lnSpc>
                <a:spcPct val="80000"/>
              </a:lnSpc>
              <a:spcBef>
                <a:spcPts val="600"/>
              </a:spcBef>
              <a:spcAft>
                <a:spcPts val="0"/>
              </a:spcAft>
              <a:buClr>
                <a:schemeClr val="dk2"/>
              </a:buClr>
              <a:buFont typeface="Noto Sans Symbols"/>
              <a:buNone/>
            </a:pPr>
            <a:r>
              <a:rPr lang="en-US" sz="3200" b="0" i="0" u="none">
                <a:solidFill>
                  <a:schemeClr val="dk1"/>
                </a:solidFill>
                <a:latin typeface="Trebuchet MS"/>
                <a:ea typeface="Trebuchet MS"/>
                <a:cs typeface="Trebuchet MS"/>
                <a:sym typeface="Trebuchet MS"/>
              </a:rPr>
              <a:t>			</a:t>
            </a:r>
            <a:r>
              <a:rPr lang="en-US" sz="3200" b="0" i="0" u="sng">
                <a:solidFill>
                  <a:schemeClr val="hlink"/>
                </a:solidFill>
                <a:latin typeface="Trebuchet MS"/>
                <a:ea typeface="Trebuchet MS"/>
                <a:cs typeface="Trebuchet MS"/>
                <a:sym typeface="Trebuchet MS"/>
                <a:hlinkClick r:id="rId3"/>
              </a:rPr>
              <a:t>mjmauro@jacksonsd.org</a:t>
            </a:r>
            <a:endParaRPr/>
          </a:p>
          <a:p>
            <a:pPr marL="273050" marR="0" lvl="0" indent="-273050" algn="l" rtl="0">
              <a:lnSpc>
                <a:spcPct val="80000"/>
              </a:lnSpc>
              <a:spcBef>
                <a:spcPts val="600"/>
              </a:spcBef>
              <a:spcAft>
                <a:spcPts val="0"/>
              </a:spcAft>
              <a:buClr>
                <a:schemeClr val="dk2"/>
              </a:buClr>
              <a:buFont typeface="Noto Sans Symbols"/>
              <a:buNone/>
            </a:pPr>
            <a:r>
              <a:rPr lang="en-US" sz="3200" b="0" i="0" u="none">
                <a:solidFill>
                  <a:srgbClr val="1C1121"/>
                </a:solidFill>
                <a:latin typeface="Trebuchet MS"/>
                <a:ea typeface="Trebuchet MS"/>
                <a:cs typeface="Trebuchet MS"/>
                <a:sym typeface="Trebuchet MS"/>
              </a:rPr>
              <a:t>			</a:t>
            </a:r>
            <a:endParaRPr/>
          </a:p>
          <a:p>
            <a:pPr marL="273050" marR="0" lvl="0" indent="-273050" algn="l" rtl="0">
              <a:lnSpc>
                <a:spcPct val="80000"/>
              </a:lnSpc>
              <a:spcBef>
                <a:spcPts val="600"/>
              </a:spcBef>
              <a:spcAft>
                <a:spcPts val="0"/>
              </a:spcAft>
              <a:buClr>
                <a:schemeClr val="dk2"/>
              </a:buClr>
              <a:buFont typeface="Noto Sans Symbols"/>
              <a:buNone/>
            </a:pPr>
            <a:endParaRPr sz="3200" b="0" i="0" u="none">
              <a:solidFill>
                <a:schemeClr val="dk1"/>
              </a:solidFill>
              <a:latin typeface="Trebuchet MS"/>
              <a:ea typeface="Trebuchet MS"/>
              <a:cs typeface="Trebuchet MS"/>
              <a:sym typeface="Trebuchet MS"/>
            </a:endParaRPr>
          </a:p>
          <a:p>
            <a:pPr marL="273050" marR="0" lvl="0" indent="-273050" algn="l" rtl="0">
              <a:lnSpc>
                <a:spcPct val="80000"/>
              </a:lnSpc>
              <a:spcBef>
                <a:spcPts val="600"/>
              </a:spcBef>
              <a:spcAft>
                <a:spcPts val="0"/>
              </a:spcAft>
              <a:buClr>
                <a:schemeClr val="dk2"/>
              </a:buClr>
              <a:buFont typeface="Noto Sans Symbols"/>
              <a:buNone/>
            </a:pPr>
            <a:endParaRPr sz="3200" b="0" i="0" u="none">
              <a:solidFill>
                <a:schemeClr val="dk1"/>
              </a:solidFill>
              <a:latin typeface="Trebuchet MS"/>
              <a:ea typeface="Trebuchet MS"/>
              <a:cs typeface="Trebuchet MS"/>
              <a:sym typeface="Trebuchet MS"/>
            </a:endParaRPr>
          </a:p>
          <a:p>
            <a:pPr marL="273050" marR="0" lvl="0" indent="-273050" algn="l" rtl="0">
              <a:lnSpc>
                <a:spcPct val="80000"/>
              </a:lnSpc>
              <a:spcBef>
                <a:spcPts val="600"/>
              </a:spcBef>
              <a:spcAft>
                <a:spcPts val="0"/>
              </a:spcAft>
              <a:buClr>
                <a:schemeClr val="dk2"/>
              </a:buClr>
              <a:buFont typeface="Noto Sans Symbols"/>
              <a:buNone/>
            </a:pPr>
            <a:endParaRPr sz="3200" b="0" i="0" u="none">
              <a:solidFill>
                <a:schemeClr val="dk1"/>
              </a:solidFill>
              <a:latin typeface="Trebuchet MS"/>
              <a:ea typeface="Trebuchet MS"/>
              <a:cs typeface="Trebuchet MS"/>
              <a:sym typeface="Trebuchet MS"/>
            </a:endParaRPr>
          </a:p>
          <a:p>
            <a:pPr marL="273050" marR="0" lvl="0" indent="-124714" algn="l" rtl="0">
              <a:spcBef>
                <a:spcPts val="600"/>
              </a:spcBef>
              <a:spcAft>
                <a:spcPts val="0"/>
              </a:spcAft>
              <a:buClr>
                <a:schemeClr val="dk2"/>
              </a:buClr>
              <a:buSzPts val="2336"/>
              <a:buFont typeface="Noto Sans Symbols"/>
              <a:buNone/>
            </a:pPr>
            <a:endParaRPr sz="3200" b="0" i="0" u="none">
              <a:solidFill>
                <a:schemeClr val="dk1"/>
              </a:solidFill>
              <a:latin typeface="Trebuchet MS"/>
              <a:ea typeface="Trebuchet MS"/>
              <a:cs typeface="Trebuchet MS"/>
              <a:sym typeface="Trebuchet M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8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8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8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fade">
                                      <p:cBhvr>
                                        <p:cTn id="22" dur="8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fade">
                                      <p:cBhvr>
                                        <p:cTn id="27" dur="800"/>
                                        <p:tgtEl>
                                          <p:spTgt spid="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xEl>
                                              <p:pRg st="5" end="5"/>
                                            </p:txEl>
                                          </p:spTgt>
                                        </p:tgtEl>
                                        <p:attrNameLst>
                                          <p:attrName>style.visibility</p:attrName>
                                        </p:attrNameLst>
                                      </p:cBhvr>
                                      <p:to>
                                        <p:strVal val="visible"/>
                                      </p:to>
                                    </p:set>
                                    <p:animEffect transition="in" filter="fade">
                                      <p:cBhvr>
                                        <p:cTn id="32" dur="800"/>
                                        <p:tgtEl>
                                          <p:spTgt spid="1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
                                            <p:txEl>
                                              <p:pRg st="6" end="6"/>
                                            </p:txEl>
                                          </p:spTgt>
                                        </p:tgtEl>
                                        <p:attrNameLst>
                                          <p:attrName>style.visibility</p:attrName>
                                        </p:attrNameLst>
                                      </p:cBhvr>
                                      <p:to>
                                        <p:strVal val="visible"/>
                                      </p:to>
                                    </p:set>
                                    <p:animEffect transition="in" filter="fade">
                                      <p:cBhvr>
                                        <p:cTn id="37" dur="800"/>
                                        <p:tgtEl>
                                          <p:spTgt spid="1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
                                            <p:txEl>
                                              <p:pRg st="7" end="7"/>
                                            </p:txEl>
                                          </p:spTgt>
                                        </p:tgtEl>
                                        <p:attrNameLst>
                                          <p:attrName>style.visibility</p:attrName>
                                        </p:attrNameLst>
                                      </p:cBhvr>
                                      <p:to>
                                        <p:strVal val="visible"/>
                                      </p:to>
                                    </p:set>
                                    <p:animEffect transition="in" filter="fade">
                                      <p:cBhvr>
                                        <p:cTn id="42" dur="800"/>
                                        <p:tgtEl>
                                          <p:spTgt spid="1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xEl>
                                              <p:pRg st="8" end="8"/>
                                            </p:txEl>
                                          </p:spTgt>
                                        </p:tgtEl>
                                        <p:attrNameLst>
                                          <p:attrName>style.visibility</p:attrName>
                                        </p:attrNameLst>
                                      </p:cBhvr>
                                      <p:to>
                                        <p:strVal val="visible"/>
                                      </p:to>
                                    </p:set>
                                    <p:animEffect transition="in" filter="fade">
                                      <p:cBhvr>
                                        <p:cTn id="47" dur="800"/>
                                        <p:tgtEl>
                                          <p:spTgt spid="1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152400" y="-176212"/>
            <a:ext cx="7858125" cy="1644650"/>
          </a:xfrm>
          <a:prstGeom prst="rect">
            <a:avLst/>
          </a:prstGeom>
          <a:noFill/>
          <a:ln>
            <a:noFill/>
          </a:ln>
        </p:spPr>
        <p:txBody>
          <a:bodyPr spcFirstLastPara="1" wrap="square" lIns="45700" tIns="0" rIns="45700" bIns="0" anchor="b" anchorCtr="0">
            <a:noAutofit/>
          </a:bodyPr>
          <a:lstStyle/>
          <a:p>
            <a:pPr marL="0" marR="0" lvl="0" indent="0" algn="l" rtl="0">
              <a:lnSpc>
                <a:spcPct val="100000"/>
              </a:lnSpc>
              <a:spcBef>
                <a:spcPts val="0"/>
              </a:spcBef>
              <a:spcAft>
                <a:spcPts val="0"/>
              </a:spcAft>
              <a:buClr>
                <a:srgbClr val="FEF7F0"/>
              </a:buClr>
              <a:buFont typeface="Trebuchet MS"/>
              <a:buNone/>
            </a:pPr>
            <a:r>
              <a:rPr lang="en-US" sz="8640" b="1" i="0" u="none" strike="noStrike" cap="none">
                <a:solidFill>
                  <a:srgbClr val="FEF7F0"/>
                </a:solidFill>
                <a:latin typeface="Trebuchet MS"/>
                <a:ea typeface="Trebuchet MS"/>
                <a:cs typeface="Trebuchet MS"/>
                <a:sym typeface="Trebuchet MS"/>
              </a:rPr>
              <a:t>GRACIAS</a:t>
            </a:r>
            <a:endParaRPr sz="8640" b="1" i="0" u="none" strike="noStrike" cap="none">
              <a:solidFill>
                <a:srgbClr val="FEF7F0"/>
              </a:solidFill>
              <a:latin typeface="Trebuchet MS"/>
              <a:ea typeface="Trebuchet MS"/>
              <a:cs typeface="Trebuchet MS"/>
              <a:sym typeface="Trebuchet MS"/>
            </a:endParaRPr>
          </a:p>
        </p:txBody>
      </p:sp>
      <p:sp>
        <p:nvSpPr>
          <p:cNvPr id="110" name="Google Shape;110;p15"/>
          <p:cNvSpPr txBox="1">
            <a:spLocks noGrp="1"/>
          </p:cNvSpPr>
          <p:nvPr>
            <p:ph type="body" idx="1"/>
          </p:nvPr>
        </p:nvSpPr>
        <p:spPr>
          <a:xfrm>
            <a:off x="533400" y="2057400"/>
            <a:ext cx="7239000" cy="4495800"/>
          </a:xfrm>
          <a:prstGeom prst="rect">
            <a:avLst/>
          </a:prstGeom>
          <a:noFill/>
          <a:ln>
            <a:noFill/>
          </a:ln>
        </p:spPr>
        <p:txBody>
          <a:bodyPr spcFirstLastPara="1" wrap="square" lIns="91425" tIns="45700" rIns="91425" bIns="45700" anchor="t" anchorCtr="0">
            <a:noAutofit/>
          </a:bodyPr>
          <a:lstStyle/>
          <a:p>
            <a:pPr marL="273050" marR="0" lvl="0" indent="-273050" algn="ctr" rtl="0">
              <a:lnSpc>
                <a:spcPct val="100000"/>
              </a:lnSpc>
              <a:spcBef>
                <a:spcPts val="0"/>
              </a:spcBef>
              <a:spcAft>
                <a:spcPts val="0"/>
              </a:spcAft>
              <a:buClr>
                <a:schemeClr val="dk2"/>
              </a:buClr>
              <a:buFont typeface="Noto Sans Symbols"/>
              <a:buNone/>
            </a:pPr>
            <a:r>
              <a:rPr lang="en-US" sz="2600" b="0" i="0" u="none">
                <a:solidFill>
                  <a:schemeClr val="dk1"/>
                </a:solidFill>
                <a:latin typeface="Trebuchet MS"/>
                <a:ea typeface="Trebuchet MS"/>
                <a:cs typeface="Trebuchet MS"/>
                <a:sym typeface="Trebuchet MS"/>
              </a:rPr>
              <a:t>  		</a:t>
            </a:r>
            <a:r>
              <a:rPr lang="en-US" sz="4400" b="0" i="0" u="none">
                <a:solidFill>
                  <a:schemeClr val="dk1"/>
                </a:solidFill>
                <a:latin typeface="Trebuchet MS"/>
                <a:ea typeface="Trebuchet MS"/>
                <a:cs typeface="Trebuchet MS"/>
                <a:sym typeface="Trebuchet MS"/>
              </a:rPr>
              <a:t>Thank you in advance for your anticipated support and cooperation in the months ahead!</a:t>
            </a:r>
            <a:endParaRPr/>
          </a:p>
          <a:p>
            <a:pPr marL="273050" marR="0" lvl="0" indent="-273050" algn="ctr" rtl="0">
              <a:lnSpc>
                <a:spcPct val="100000"/>
              </a:lnSpc>
              <a:spcBef>
                <a:spcPts val="600"/>
              </a:spcBef>
              <a:spcAft>
                <a:spcPts val="0"/>
              </a:spcAft>
              <a:buClr>
                <a:schemeClr val="dk2"/>
              </a:buClr>
              <a:buFont typeface="Noto Sans Symbols"/>
              <a:buNone/>
            </a:pPr>
            <a:r>
              <a:rPr lang="en-US" sz="4400" b="0" i="0" u="sng">
                <a:solidFill>
                  <a:schemeClr val="hlink"/>
                </a:solidFill>
                <a:latin typeface="Trebuchet MS"/>
                <a:ea typeface="Trebuchet MS"/>
                <a:cs typeface="Trebuchet MS"/>
                <a:sym typeface="Trebuchet MS"/>
                <a:hlinkClick r:id="rId3"/>
              </a:rPr>
              <a:t>http://memorial.jacksonsd.org/home.aspx</a:t>
            </a:r>
            <a:endParaRPr/>
          </a:p>
          <a:p>
            <a:pPr marL="273050" marR="0" lvl="0" indent="-69088" algn="l" rtl="0">
              <a:spcBef>
                <a:spcPts val="600"/>
              </a:spcBef>
              <a:spcAft>
                <a:spcPts val="0"/>
              </a:spcAft>
              <a:buClr>
                <a:schemeClr val="dk2"/>
              </a:buClr>
              <a:buSzPts val="3212"/>
              <a:buFont typeface="Noto Sans Symbols"/>
              <a:buNone/>
            </a:pPr>
            <a:endParaRPr sz="4400" b="0" i="0" u="sng">
              <a:solidFill>
                <a:schemeClr val="hlink"/>
              </a:solidFill>
              <a:latin typeface="Trebuchet MS"/>
              <a:ea typeface="Trebuchet MS"/>
              <a:cs typeface="Trebuchet MS"/>
              <a:sym typeface="Trebuchet MS"/>
              <a:hlinkClick r:id="rId3"/>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2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2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20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Words>
  <Application>Microsoft Office PowerPoint</Application>
  <PresentationFormat>On-screen Show (4:3)</PresentationFormat>
  <Paragraphs>21</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Noto Sans Symbols</vt:lpstr>
      <vt:lpstr>Times New Roman</vt:lpstr>
      <vt:lpstr>Trebuchet MS</vt:lpstr>
      <vt:lpstr>1_Opulent</vt:lpstr>
      <vt:lpstr>Opulent</vt:lpstr>
      <vt:lpstr>PowerPoint Presentation</vt:lpstr>
      <vt:lpstr>PowerPoint Presentation</vt:lpstr>
      <vt:lpstr>EVALUATION</vt:lpstr>
      <vt:lpstr>CONTACT INFORMATION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Mauro, Meghan</cp:lastModifiedBy>
  <cp:revision>1</cp:revision>
  <dcterms:modified xsi:type="dcterms:W3CDTF">2021-09-20T11:37:23Z</dcterms:modified>
</cp:coreProperties>
</file>